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0" r:id="rId2"/>
    <p:sldId id="257" r:id="rId3"/>
    <p:sldId id="263" r:id="rId4"/>
    <p:sldId id="265" r:id="rId5"/>
    <p:sldId id="258" r:id="rId6"/>
    <p:sldId id="259" r:id="rId7"/>
    <p:sldId id="267" r:id="rId8"/>
    <p:sldId id="261" r:id="rId9"/>
    <p:sldId id="264" r:id="rId10"/>
    <p:sldId id="266" r:id="rId11"/>
    <p:sldId id="268" r:id="rId12"/>
    <p:sldId id="271" r:id="rId13"/>
    <p:sldId id="269" r:id="rId14"/>
    <p:sldId id="270" r:id="rId15"/>
    <p:sldId id="275" r:id="rId16"/>
    <p:sldId id="274" r:id="rId17"/>
    <p:sldId id="262" r:id="rId18"/>
    <p:sldId id="276" r:id="rId19"/>
    <p:sldId id="256" r:id="rId20"/>
    <p:sldId id="273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52"/>
    <p:restoredTop sz="95982"/>
  </p:normalViewPr>
  <p:slideViewPr>
    <p:cSldViewPr snapToGrid="0" showGuides="1">
      <p:cViewPr varScale="1">
        <p:scale>
          <a:sx n="112" d="100"/>
          <a:sy n="112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F62D4-19E2-6BA8-1C94-69FA71C2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80" y="645394"/>
            <a:ext cx="6753990" cy="518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B42BD-CE49-F7C8-D738-027128A9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158564"/>
            <a:ext cx="5231130" cy="3848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ablating scenarios, a backup for Fig. 7. Strategy 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E9F94-9D8C-1ACD-072B-9748FD388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70" y="862330"/>
            <a:ext cx="6451600" cy="435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28A180-9CEA-92DC-84DF-1BE5A470E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5620580"/>
            <a:ext cx="7772400" cy="6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8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9914</TotalTime>
  <Words>172</Words>
  <Application>Microsoft Macintosh PowerPoint</Application>
  <PresentationFormat>Widescreen</PresentationFormat>
  <Paragraphs>63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47</cp:revision>
  <dcterms:created xsi:type="dcterms:W3CDTF">2024-01-11T22:58:13Z</dcterms:created>
  <dcterms:modified xsi:type="dcterms:W3CDTF">2024-02-23T03:19:06Z</dcterms:modified>
</cp:coreProperties>
</file>